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3" r:id="rId1"/>
  </p:sldMasterIdLst>
  <p:notesMasterIdLst>
    <p:notesMasterId r:id="rId6"/>
  </p:notesMasterIdLst>
  <p:handoutMasterIdLst>
    <p:handoutMasterId r:id="rId7"/>
  </p:handoutMasterIdLst>
  <p:sldIdLst>
    <p:sldId id="274" r:id="rId2"/>
    <p:sldId id="290" r:id="rId3"/>
    <p:sldId id="291" r:id="rId4"/>
    <p:sldId id="292" r:id="rId5"/>
  </p:sldIdLst>
  <p:sldSz cx="9144000" cy="4846638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09E8A94-DF58-480C-BA8C-C0561F23B3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653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6300" y="514350"/>
            <a:ext cx="48514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96201F2-FB3A-44E6-B8BD-67FF8D58A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0760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F422AF3-2A9D-46CD-B281-A7D3C7E20AFE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E9B9A04-0602-47AE-9163-5276D1F33C4A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2A1BB83-3C19-4736-B678-B20AF1B8745F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3A973D4-1136-4A7A-9C9B-AFB8B8258244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5207945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492625"/>
            <a:ext cx="2133600" cy="25717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492625"/>
            <a:ext cx="2895600" cy="25717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492625"/>
            <a:ext cx="2133600" cy="25717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468D797F-E4CF-48DA-B3EA-104DB898DD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486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334000" y="449103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2" r:id="rId1"/>
    <p:sldLayoutId id="2147483753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2955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美哉，主</a:t>
            </a:r>
            <a:r>
              <a:rPr lang="zh-TW" altLang="en-US" dirty="0">
                <a:latin typeface="標楷體" pitchFamily="65" charset="-120"/>
              </a:rPr>
              <a:t>耶穌</a:t>
            </a:r>
            <a:r>
              <a:rPr lang="zh-TW" altLang="en-US" i="1" dirty="0">
                <a:latin typeface="標楷體" pitchFamily="65" charset="-120"/>
              </a:rPr>
              <a:t> </a:t>
            </a:r>
            <a:r>
              <a:rPr lang="zh-TW" altLang="en-US" dirty="0"/>
              <a:t>，統管宇宙萬物，</a:t>
            </a:r>
          </a:p>
          <a:p>
            <a:pPr algn="ctr" eaLnBrk="1" hangingPunct="1"/>
            <a:r>
              <a:rPr lang="en-US" altLang="zh-TW" sz="2800" dirty="0"/>
              <a:t>Fairest Lord Jesus! Ruler of all nature,</a:t>
            </a:r>
          </a:p>
          <a:p>
            <a:pPr algn="ctr" eaLnBrk="1" hangingPunct="1"/>
            <a:r>
              <a:rPr lang="zh-TW" altLang="en-US" dirty="0"/>
              <a:t>道成肉身，人世親臨； </a:t>
            </a:r>
          </a:p>
          <a:p>
            <a:pPr algn="ctr" eaLnBrk="1" hangingPunct="1"/>
            <a:r>
              <a:rPr lang="en-US" altLang="zh-TW" sz="2800" dirty="0"/>
              <a:t>O Thou of God and man the Son!</a:t>
            </a:r>
            <a:r>
              <a:rPr lang="zh-TW" altLang="en-US" sz="2800" dirty="0"/>
              <a:t> </a:t>
            </a:r>
          </a:p>
          <a:p>
            <a:pPr algn="ctr" eaLnBrk="1" hangingPunct="1"/>
            <a:r>
              <a:rPr lang="zh-TW" altLang="en-US" dirty="0"/>
              <a:t>我心所珍愛， 我靈所感戴， </a:t>
            </a:r>
          </a:p>
          <a:p>
            <a:pPr algn="ctr" eaLnBrk="1" hangingPunct="1"/>
            <a:r>
              <a:rPr lang="en-US" altLang="zh-TW" sz="2800" dirty="0"/>
              <a:t>Thee will I cherish, Thee will I honor, </a:t>
            </a:r>
          </a:p>
          <a:p>
            <a:pPr algn="ctr" eaLnBrk="1" hangingPunct="1"/>
            <a:r>
              <a:rPr lang="zh-TW" altLang="en-US" dirty="0"/>
              <a:t>我的榮耀、冠冕、歡欣！</a:t>
            </a:r>
          </a:p>
          <a:p>
            <a:pPr algn="ctr" eaLnBrk="1" hangingPunct="1"/>
            <a:r>
              <a:rPr lang="en-US" altLang="zh-TW" sz="2800" dirty="0"/>
              <a:t>Thou, my soul’s glory, joy, and crown!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7055"/>
            <a:ext cx="9144000" cy="679896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3100" b="1" dirty="0">
                <a:latin typeface="Arial Narrow" pitchFamily="34" charset="0"/>
                <a:ea typeface="新細明體" pitchFamily="18" charset="-120"/>
              </a:rPr>
              <a:t>H343  </a:t>
            </a:r>
            <a:r>
              <a:rPr lang="zh-TW" altLang="en-US" sz="29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美哉</a:t>
            </a:r>
            <a:r>
              <a:rPr lang="zh-TW" altLang="en-US" sz="29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9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主耶穌</a:t>
            </a:r>
            <a:r>
              <a:rPr lang="zh-TW" altLang="en-US" sz="2900" i="1" dirty="0"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9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700" dirty="0">
                <a:latin typeface="Arial Narrow" pitchFamily="34" charset="0"/>
                <a:ea typeface="標楷體" pitchFamily="65" charset="-120"/>
              </a:rPr>
              <a:t>FAIREST LORD JESUS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H343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2/4)</a:t>
            </a:r>
          </a:p>
          <a:p>
            <a:pPr algn="ctr" eaLnBrk="1" hangingPunct="1"/>
            <a:r>
              <a:rPr lang="zh-TW" altLang="en-US" dirty="0"/>
              <a:t>草地何青綠！樹木更加悅目！</a:t>
            </a:r>
          </a:p>
          <a:p>
            <a:pPr algn="ctr" eaLnBrk="1" hangingPunct="1"/>
            <a:r>
              <a:rPr lang="en-US" altLang="zh-TW" sz="2800" dirty="0"/>
              <a:t>Fair are the meadows, fairer still the woodland,</a:t>
            </a:r>
          </a:p>
          <a:p>
            <a:pPr algn="ctr" eaLnBrk="1" hangingPunct="1"/>
            <a:r>
              <a:rPr lang="zh-TW" altLang="en-US" dirty="0"/>
              <a:t>披著春花盛開爭艷！</a:t>
            </a:r>
          </a:p>
          <a:p>
            <a:pPr algn="ctr" eaLnBrk="1" hangingPunct="1"/>
            <a:r>
              <a:rPr lang="en-US" altLang="zh-TW" sz="2800" dirty="0"/>
              <a:t>Robed in the blooming garb of spring:</a:t>
            </a:r>
          </a:p>
          <a:p>
            <a:pPr algn="ctr" eaLnBrk="1" hangingPunct="1"/>
            <a:r>
              <a:rPr lang="zh-TW" altLang="en-US" dirty="0"/>
              <a:t>耶穌更鮮艷！耶穌更香甜！</a:t>
            </a:r>
          </a:p>
          <a:p>
            <a:pPr algn="ctr" eaLnBrk="1" hangingPunct="1"/>
            <a:r>
              <a:rPr lang="en-US" altLang="zh-TW" sz="2800" dirty="0"/>
              <a:t>Jesus is fairer, Jesus is purer,</a:t>
            </a:r>
          </a:p>
          <a:p>
            <a:pPr algn="ctr" eaLnBrk="1" hangingPunct="1"/>
            <a:r>
              <a:rPr lang="zh-TW" altLang="en-US" dirty="0"/>
              <a:t>傷痛之心因祂歡讚。</a:t>
            </a:r>
          </a:p>
          <a:p>
            <a:pPr algn="ctr" eaLnBrk="1" hangingPunct="1"/>
            <a:r>
              <a:rPr lang="en-US" altLang="zh-TW" sz="2800" dirty="0"/>
              <a:t>Who makes the woeful heat to sing.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H343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3/4)</a:t>
            </a:r>
          </a:p>
          <a:p>
            <a:pPr algn="ctr" eaLnBrk="1" hangingPunct="1"/>
            <a:r>
              <a:rPr lang="zh-TW" altLang="en-US" dirty="0"/>
              <a:t>日光何晴美！月光更加明媚！</a:t>
            </a:r>
          </a:p>
          <a:p>
            <a:pPr algn="ctr" eaLnBrk="1" hangingPunct="1"/>
            <a:r>
              <a:rPr lang="en-US" altLang="zh-TW" sz="2800" dirty="0"/>
              <a:t>Fair is the sunshine, fairer still the moonlight,</a:t>
            </a:r>
          </a:p>
          <a:p>
            <a:pPr algn="ctr" eaLnBrk="1" hangingPunct="1"/>
            <a:r>
              <a:rPr lang="zh-TW" altLang="en-US" dirty="0"/>
              <a:t>群星閃爍，光輝奪目，</a:t>
            </a:r>
          </a:p>
          <a:p>
            <a:pPr algn="ctr" eaLnBrk="1" hangingPunct="1"/>
            <a:r>
              <a:rPr lang="en-US" altLang="zh-TW" sz="2800" dirty="0"/>
              <a:t>And all the twinkling starry host:</a:t>
            </a:r>
          </a:p>
          <a:p>
            <a:pPr algn="ctr" eaLnBrk="1" hangingPunct="1"/>
            <a:r>
              <a:rPr lang="zh-TW" altLang="en-US" dirty="0"/>
              <a:t>耶穌更明亮！耶穌更晴朗！</a:t>
            </a:r>
          </a:p>
          <a:p>
            <a:pPr algn="ctr" eaLnBrk="1" hangingPunct="1"/>
            <a:r>
              <a:rPr lang="en-US" altLang="zh-TW" sz="2800" dirty="0"/>
              <a:t>Jesus shines brighter, Jesus shines purer,</a:t>
            </a:r>
          </a:p>
          <a:p>
            <a:pPr algn="ctr" eaLnBrk="1" hangingPunct="1"/>
            <a:r>
              <a:rPr lang="zh-TW" altLang="en-US" dirty="0"/>
              <a:t>勝過天上一切景物！</a:t>
            </a:r>
          </a:p>
          <a:p>
            <a:pPr algn="ctr" eaLnBrk="1" hangingPunct="1"/>
            <a:r>
              <a:rPr lang="en-US" altLang="zh-TW" sz="2800" dirty="0"/>
              <a:t>Than all the angels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can boast.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H343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4/4)</a:t>
            </a:r>
          </a:p>
          <a:p>
            <a:pPr algn="ctr" eaLnBrk="1" hangingPunct="1"/>
            <a:r>
              <a:rPr lang="zh-TW" altLang="en-US" dirty="0"/>
              <a:t>所有的美麗，在天或是在地，</a:t>
            </a:r>
          </a:p>
          <a:p>
            <a:pPr algn="ctr" eaLnBrk="1" hangingPunct="1"/>
            <a:r>
              <a:rPr lang="en-US" altLang="zh-TW" sz="2800" dirty="0"/>
              <a:t>All scenes of beauty, all on earth, above the sky,</a:t>
            </a:r>
          </a:p>
          <a:p>
            <a:pPr algn="ctr" eaLnBrk="1" hangingPunct="1"/>
            <a:r>
              <a:rPr lang="zh-TW" altLang="en-US" dirty="0"/>
              <a:t>在祢身上全都見到；</a:t>
            </a:r>
          </a:p>
          <a:p>
            <a:pPr algn="ctr" eaLnBrk="1" hangingPunct="1"/>
            <a:r>
              <a:rPr lang="en-US" altLang="zh-TW" sz="2800" dirty="0"/>
              <a:t>Are to be found, O Lord, in Thee.</a:t>
            </a:r>
          </a:p>
          <a:p>
            <a:pPr algn="ctr" eaLnBrk="1" hangingPunct="1"/>
            <a:r>
              <a:rPr lang="zh-TW" altLang="en-US" dirty="0"/>
              <a:t>無何更光彩！無何更可愛！</a:t>
            </a:r>
          </a:p>
          <a:p>
            <a:pPr algn="ctr" eaLnBrk="1" hangingPunct="1"/>
            <a:r>
              <a:rPr lang="en-US" altLang="zh-TW" sz="2800" dirty="0"/>
              <a:t>None can be brighter, none can be sweeter,</a:t>
            </a:r>
          </a:p>
          <a:p>
            <a:pPr algn="ctr" eaLnBrk="1" hangingPunct="1"/>
            <a:r>
              <a:rPr lang="zh-TW" altLang="en-US" dirty="0"/>
              <a:t>惟我救主，祢最高超！</a:t>
            </a:r>
          </a:p>
          <a:p>
            <a:pPr algn="ctr" eaLnBrk="1" hangingPunct="1"/>
            <a:r>
              <a:rPr lang="en-US" altLang="zh-TW" sz="2800" dirty="0"/>
              <a:t>Than Jesus, Lord, Thou art to 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5517</TotalTime>
  <Words>303</Words>
  <Application>Microsoft Office PowerPoint</Application>
  <PresentationFormat>Custom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H343  美哉，主耶穌  FAIREST LORD JESUS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130</cp:revision>
  <dcterms:created xsi:type="dcterms:W3CDTF">2001-04-19T19:07:54Z</dcterms:created>
  <dcterms:modified xsi:type="dcterms:W3CDTF">2017-08-05T17:35:11Z</dcterms:modified>
</cp:coreProperties>
</file>